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8" r:id="rId2"/>
    <p:sldId id="373" r:id="rId3"/>
    <p:sldId id="372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487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868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10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66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48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51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05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56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75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9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5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973C-377F-4598-90D6-8CD86626A3FE}" type="datetimeFigureOut">
              <a:rPr lang="da-DK" smtClean="0"/>
              <a:t>30-08-2024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8C3D2-9957-46A6-8928-B30F3FC3714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274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4849" y="2780928"/>
            <a:ext cx="3008313" cy="11620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da-DK" sz="6000" b="1" kern="1200" dirty="0">
                <a:latin typeface="+mj-lt"/>
                <a:ea typeface="+mj-ea"/>
                <a:cs typeface="+mj-cs"/>
              </a:rPr>
              <a:t>Freds </a:t>
            </a:r>
            <a:br>
              <a:rPr lang="da-DK" sz="6000" b="1" kern="1200" dirty="0">
                <a:latin typeface="+mj-lt"/>
                <a:ea typeface="+mj-ea"/>
                <a:cs typeface="+mj-cs"/>
              </a:rPr>
            </a:br>
            <a:r>
              <a:rPr lang="da-DK" sz="6000" b="1" kern="1200" dirty="0">
                <a:latin typeface="+mj-lt"/>
                <a:ea typeface="+mj-ea"/>
                <a:cs typeface="+mj-cs"/>
              </a:rPr>
              <a:t>Salme</a:t>
            </a:r>
            <a:br>
              <a:rPr lang="da-DK" b="1" kern="1200" dirty="0">
                <a:latin typeface="+mj-lt"/>
                <a:ea typeface="+mj-ea"/>
                <a:cs typeface="+mj-cs"/>
              </a:rPr>
            </a:br>
            <a:endParaRPr lang="da-DK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ABBEC21-BB70-4C26-B278-654EA27615BE}"/>
              </a:ext>
            </a:extLst>
          </p:cNvPr>
          <p:cNvSpPr txBox="1"/>
          <p:nvPr/>
        </p:nvSpPr>
        <p:spPr>
          <a:xfrm>
            <a:off x="457200" y="5229200"/>
            <a:ext cx="3008313" cy="89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da-DK" sz="2000" kern="1200" dirty="0">
                <a:latin typeface="+mn-lt"/>
                <a:ea typeface="+mn-ea"/>
                <a:cs typeface="+mn-cs"/>
              </a:rPr>
              <a:t>ML</a:t>
            </a:r>
            <a:br>
              <a:rPr lang="da-DK" sz="2000" kern="1200" dirty="0">
                <a:latin typeface="+mn-lt"/>
                <a:ea typeface="+mn-ea"/>
                <a:cs typeface="+mn-cs"/>
              </a:rPr>
            </a:br>
            <a:r>
              <a:rPr lang="da-DK" sz="2000" kern="1200" dirty="0">
                <a:latin typeface="+mn-lt"/>
                <a:ea typeface="+mn-ea"/>
                <a:cs typeface="+mn-cs"/>
              </a:rPr>
              <a:t>Winther 2008</a:t>
            </a:r>
            <a:br>
              <a:rPr lang="da-DK" sz="2000" kern="1200" dirty="0">
                <a:latin typeface="+mn-lt"/>
                <a:ea typeface="+mn-ea"/>
                <a:cs typeface="+mn-cs"/>
              </a:rPr>
            </a:br>
            <a:r>
              <a:rPr lang="da-DK" sz="2000" kern="1200" dirty="0">
                <a:latin typeface="+mn-lt"/>
                <a:ea typeface="+mn-ea"/>
                <a:cs typeface="+mn-cs"/>
              </a:rPr>
              <a:t>inspireret af tysk døvekor</a:t>
            </a:r>
            <a:br>
              <a:rPr lang="da-DK" sz="2000" kern="1200" dirty="0">
                <a:latin typeface="+mn-lt"/>
                <a:ea typeface="+mn-ea"/>
                <a:cs typeface="+mn-cs"/>
              </a:rPr>
            </a:br>
            <a:endParaRPr lang="da-DK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Billede 5" descr="Et billede, der indeholder person, tøj, Stikke, finger&#10;&#10;Automatisk genereret beskrivelse">
            <a:extLst>
              <a:ext uri="{FF2B5EF4-FFF2-40B4-BE49-F238E27FC236}">
                <a16:creationId xmlns:a16="http://schemas.microsoft.com/office/drawing/2014/main" id="{0B757D04-1D34-CBF7-1223-FD0B81D35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28" y="0"/>
            <a:ext cx="3988671" cy="67413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da-DK" sz="3200" b="1" dirty="0"/>
              <a:t>FRED – FRED </a:t>
            </a:r>
            <a:br>
              <a:rPr lang="da-DK" sz="3200" b="1" dirty="0"/>
            </a:br>
            <a:r>
              <a:rPr lang="da-DK" sz="3200" b="1" dirty="0"/>
              <a:t>GIVE – GIVE   </a:t>
            </a:r>
            <a:br>
              <a:rPr lang="da-DK" sz="3200" b="1" dirty="0"/>
            </a:br>
            <a:r>
              <a:rPr lang="da-DK" sz="3200" b="1" dirty="0"/>
              <a:t>FRED – FRED  </a:t>
            </a:r>
            <a:br>
              <a:rPr lang="da-DK" sz="3200" b="1" dirty="0"/>
            </a:br>
            <a:r>
              <a:rPr lang="da-DK" sz="3200" b="1" dirty="0"/>
              <a:t>GIVE – GIVE</a:t>
            </a:r>
            <a:br>
              <a:rPr lang="da-DK" sz="3200" b="1" dirty="0"/>
            </a:br>
            <a:r>
              <a:rPr lang="da-DK" sz="3200" b="1" dirty="0"/>
              <a:t>GOD – GOD</a:t>
            </a:r>
            <a:br>
              <a:rPr lang="da-DK" sz="3200" b="1" dirty="0"/>
            </a:br>
            <a:r>
              <a:rPr lang="da-DK" sz="3200" b="1" dirty="0"/>
              <a:t>DAG – DAG</a:t>
            </a:r>
            <a:br>
              <a:rPr lang="da-DK" sz="3200" b="1" dirty="0"/>
            </a:br>
            <a:r>
              <a:rPr lang="da-DK" sz="3200" b="1" dirty="0"/>
              <a:t>GOD – GOD</a:t>
            </a:r>
            <a:br>
              <a:rPr lang="da-DK" sz="3200" b="1" dirty="0"/>
            </a:br>
            <a:r>
              <a:rPr lang="da-DK" sz="3200" b="1" dirty="0"/>
              <a:t>DAG - DAG</a:t>
            </a:r>
            <a:br>
              <a:rPr lang="da-DK" sz="3200" b="1" dirty="0"/>
            </a:br>
            <a:r>
              <a:rPr lang="da-DK" sz="3200" b="1" dirty="0"/>
              <a:t>FRED – FRED</a:t>
            </a:r>
            <a:br>
              <a:rPr lang="da-DK" sz="3200" b="1" dirty="0"/>
            </a:br>
            <a:r>
              <a:rPr lang="da-DK" sz="3200" b="1" dirty="0"/>
              <a:t> GIVE – GIVE</a:t>
            </a:r>
            <a:br>
              <a:rPr lang="da-DK" sz="3200" b="1" dirty="0"/>
            </a:br>
            <a:r>
              <a:rPr lang="da-DK" sz="3200" b="1" dirty="0"/>
              <a:t>FRED – FRED</a:t>
            </a:r>
            <a:br>
              <a:rPr lang="da-DK" sz="3200" b="1" dirty="0"/>
            </a:br>
            <a:r>
              <a:rPr lang="da-DK" sz="3200" b="1" dirty="0"/>
              <a:t>GIVE - GIVE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0"/>
            <a:ext cx="3784267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105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b="1" dirty="0"/>
              <a:t>FRED – FRED</a:t>
            </a:r>
            <a:br>
              <a:rPr lang="da-DK" b="1" dirty="0"/>
            </a:br>
            <a:r>
              <a:rPr lang="da-DK" b="1" dirty="0"/>
              <a:t>GIVE – GIVE</a:t>
            </a:r>
            <a:br>
              <a:rPr lang="da-DK" b="1" dirty="0"/>
            </a:br>
            <a:r>
              <a:rPr lang="da-DK" b="1" dirty="0"/>
              <a:t>FRED – FRED</a:t>
            </a:r>
            <a:br>
              <a:rPr lang="da-DK" b="1" dirty="0"/>
            </a:br>
            <a:r>
              <a:rPr lang="da-DK" b="1" dirty="0"/>
              <a:t>GIVE – GIVE</a:t>
            </a:r>
            <a:br>
              <a:rPr lang="da-DK" b="1" dirty="0"/>
            </a:br>
            <a:r>
              <a:rPr lang="da-DK" b="1" dirty="0"/>
              <a:t>VI SES – VI SES</a:t>
            </a:r>
            <a:br>
              <a:rPr lang="da-DK" b="1" dirty="0"/>
            </a:br>
            <a:r>
              <a:rPr lang="da-DK" b="1" dirty="0"/>
              <a:t>BI-BI  </a:t>
            </a:r>
            <a:r>
              <a:rPr lang="da-DK" b="1" dirty="0" err="1"/>
              <a:t>BI-BI</a:t>
            </a:r>
            <a:br>
              <a:rPr lang="da-DK" b="1" dirty="0"/>
            </a:br>
            <a:r>
              <a:rPr lang="da-DK" b="1" dirty="0"/>
              <a:t>VI SES – VI SES</a:t>
            </a:r>
            <a:br>
              <a:rPr lang="da-DK" b="1" dirty="0"/>
            </a:br>
            <a:r>
              <a:rPr lang="da-DK" b="1" dirty="0"/>
              <a:t>BI-BI  </a:t>
            </a:r>
            <a:r>
              <a:rPr lang="da-DK" b="1" dirty="0" err="1"/>
              <a:t>BI-BI</a:t>
            </a:r>
            <a:br>
              <a:rPr lang="da-DK" b="1" dirty="0"/>
            </a:br>
            <a:r>
              <a:rPr lang="da-DK" b="1" dirty="0"/>
              <a:t>FRED – FRED</a:t>
            </a:r>
            <a:br>
              <a:rPr lang="da-DK" b="1" dirty="0"/>
            </a:br>
            <a:r>
              <a:rPr lang="da-DK" b="1" dirty="0"/>
              <a:t>GIVE – GIVE</a:t>
            </a:r>
            <a:br>
              <a:rPr lang="da-DK" b="1" dirty="0"/>
            </a:br>
            <a:r>
              <a:rPr lang="da-DK" b="1" dirty="0"/>
              <a:t>FRED – FRED</a:t>
            </a:r>
            <a:br>
              <a:rPr lang="da-DK" b="1" dirty="0"/>
            </a:br>
            <a:r>
              <a:rPr lang="da-DK" b="1" dirty="0"/>
              <a:t>GIVE - GIVE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67" y="0"/>
            <a:ext cx="535973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98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111</Words>
  <Application>Microsoft Office PowerPoint</Application>
  <PresentationFormat>Skærmshow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Kontortema</vt:lpstr>
      <vt:lpstr>Freds  Salme </vt:lpstr>
      <vt:lpstr>FRED – FRED  GIVE – GIVE    FRED – FRED   GIVE – GIVE GOD – GOD DAG – DAG GOD – GOD DAG - DAG FRED – FRED  GIVE – GIVE FRED – FRED GIVE - GIVE</vt:lpstr>
      <vt:lpstr>PowerPoint-præsentation</vt:lpstr>
    </vt:vector>
  </TitlesOfParts>
  <Company>Kirkenettet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 – FRED / GIVE – GIVE /  FRED – FRED / GIVE – GIVE GOD – GOD / REJSE – REJSE /  GOD – GOD / REJSE – REJSE FRED – FRED / GIVE – GIVE /  FRED – FRED / GIVE - GIVE</dc:title>
  <dc:creator>Marie-Louise Bork Winther</dc:creator>
  <cp:lastModifiedBy>Marie-Louise Bork Winther</cp:lastModifiedBy>
  <cp:revision>14</cp:revision>
  <dcterms:created xsi:type="dcterms:W3CDTF">2013-03-13T11:21:20Z</dcterms:created>
  <dcterms:modified xsi:type="dcterms:W3CDTF">2024-08-30T11:29:30Z</dcterms:modified>
</cp:coreProperties>
</file>