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5" r:id="rId3"/>
    <p:sldId id="276" r:id="rId4"/>
    <p:sldId id="277" r:id="rId5"/>
    <p:sldId id="278" r:id="rId6"/>
    <p:sldId id="274" r:id="rId7"/>
    <p:sldId id="279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1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98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716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372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5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622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499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0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73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22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357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A0D43-FD41-4B6C-8425-E93964565F5A}" type="datetimeFigureOut">
              <a:rPr lang="da-DK" smtClean="0"/>
              <a:t>30-08-2024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4D2FB-144A-4F85-96A8-E67F7A447C9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297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0" y="207536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600" dirty="0">
                <a:latin typeface="Bernard MT Condensed" panose="02050806060905020404" pitchFamily="18" charset="0"/>
              </a:rPr>
              <a:t>Påske-salme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0" y="3645024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>
                <a:latin typeface="Bernard MT Condensed" panose="02050806060905020404" pitchFamily="18" charset="0"/>
              </a:rPr>
              <a:t>Jomfru Maria drømmer</a:t>
            </a:r>
          </a:p>
          <a:p>
            <a:pPr algn="ctr"/>
            <a:br>
              <a:rPr lang="da-DK" sz="3200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da-DK" sz="3200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Marie-Louise Bork Winther 2016</a:t>
            </a:r>
          </a:p>
          <a:p>
            <a:pPr algn="ctr"/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Mel. ”Se nu stiger solen</a:t>
            </a:r>
            <a:r>
              <a:rPr lang="da-DK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” af Lars 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Nielsen 1891 / Oluf Ring 1915</a:t>
            </a:r>
          </a:p>
        </p:txBody>
      </p:sp>
    </p:spTree>
    <p:extLst>
      <p:ext uri="{BB962C8B-B14F-4D97-AF65-F5344CB8AC3E}">
        <p14:creationId xmlns:p14="http://schemas.microsoft.com/office/powerpoint/2010/main" val="101543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461885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/>
              <a:t>1.</a:t>
            </a:r>
            <a:br>
              <a:rPr lang="fr-FR" sz="4000" dirty="0"/>
            </a:br>
            <a:r>
              <a:rPr lang="fr-FR" sz="4000" dirty="0"/>
              <a:t>Jomfru Maria </a:t>
            </a:r>
            <a:br>
              <a:rPr lang="fr-FR" sz="4000" dirty="0"/>
            </a:br>
            <a:r>
              <a:rPr lang="fr-FR" sz="4000" dirty="0"/>
              <a:t>drømmer </a:t>
            </a:r>
            <a:br>
              <a:rPr lang="fr-FR" sz="4000" dirty="0"/>
            </a:br>
            <a:r>
              <a:rPr lang="fr-FR" sz="4000" dirty="0"/>
              <a:t>Jomfru Maria </a:t>
            </a:r>
            <a:br>
              <a:rPr lang="fr-FR" sz="4000" dirty="0"/>
            </a:br>
            <a:r>
              <a:rPr lang="fr-FR" sz="4000" dirty="0"/>
              <a:t>drømmer</a:t>
            </a:r>
            <a:endParaRPr lang="da-DK" sz="4000" dirty="0"/>
          </a:p>
          <a:p>
            <a:pPr marL="0" indent="0">
              <a:buNone/>
            </a:pPr>
            <a:r>
              <a:rPr lang="da-DK" sz="4000" dirty="0"/>
              <a:t>Guds Ånd stråler</a:t>
            </a:r>
          </a:p>
          <a:p>
            <a:pPr marL="0" indent="0">
              <a:buNone/>
            </a:pPr>
            <a:r>
              <a:rPr lang="da-DK" sz="4000" dirty="0"/>
              <a:t>ja, Den gør</a:t>
            </a:r>
            <a:br>
              <a:rPr lang="da-DK" sz="4000" dirty="0"/>
            </a:br>
            <a:r>
              <a:rPr lang="da-DK" sz="4000" dirty="0"/>
              <a:t>Guds Ånd stråler</a:t>
            </a:r>
          </a:p>
          <a:p>
            <a:pPr marL="0" indent="0">
              <a:buNone/>
            </a:pPr>
            <a:r>
              <a:rPr lang="da-DK" sz="4000" dirty="0"/>
              <a:t>ja, Den gør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48680"/>
            <a:ext cx="4032448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74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4546848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3600" dirty="0"/>
              <a:t>2. </a:t>
            </a:r>
            <a:br>
              <a:rPr lang="da-DK" sz="3600" dirty="0"/>
            </a:br>
            <a:r>
              <a:rPr lang="da-DK" sz="4000" dirty="0"/>
              <a:t>Den gaven giver</a:t>
            </a:r>
          </a:p>
          <a:p>
            <a:pPr marL="0" indent="0">
              <a:buNone/>
            </a:pPr>
            <a:r>
              <a:rPr lang="da-DK" sz="4000" dirty="0"/>
              <a:t>ja, den gør </a:t>
            </a:r>
            <a:br>
              <a:rPr lang="da-DK" sz="4000" dirty="0"/>
            </a:br>
            <a:r>
              <a:rPr lang="da-DK" sz="4000" dirty="0"/>
              <a:t>Den gaven giver</a:t>
            </a:r>
          </a:p>
          <a:p>
            <a:pPr marL="0" indent="0">
              <a:buNone/>
            </a:pPr>
            <a:r>
              <a:rPr lang="da-DK" sz="4000" dirty="0"/>
              <a:t>ja, den gør,</a:t>
            </a:r>
          </a:p>
          <a:p>
            <a:pPr marL="0" indent="0">
              <a:buNone/>
            </a:pPr>
            <a:r>
              <a:rPr lang="da-DK" sz="4000" dirty="0"/>
              <a:t>hun føder Jesus, </a:t>
            </a:r>
            <a:br>
              <a:rPr lang="da-DK" sz="4000" dirty="0"/>
            </a:br>
            <a:r>
              <a:rPr lang="da-DK" sz="4000" dirty="0"/>
              <a:t>ja, hun gør </a:t>
            </a:r>
            <a:br>
              <a:rPr lang="da-DK" sz="4000" dirty="0"/>
            </a:br>
            <a:r>
              <a:rPr lang="da-DK" sz="4000" dirty="0"/>
              <a:t>hun føder Jesus, </a:t>
            </a:r>
            <a:br>
              <a:rPr lang="da-DK" sz="4000" dirty="0"/>
            </a:br>
            <a:r>
              <a:rPr lang="da-DK" sz="4000" dirty="0"/>
              <a:t>ja, hun gør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7" y="548680"/>
            <a:ext cx="4229041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8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4330824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600" dirty="0"/>
              <a:t>3. </a:t>
            </a:r>
            <a:br>
              <a:rPr lang="da-DK" sz="3600" dirty="0"/>
            </a:br>
            <a:r>
              <a:rPr lang="da-DK" sz="3600" dirty="0"/>
              <a:t>Angsten</a:t>
            </a:r>
            <a:r>
              <a:rPr lang="da-DK" sz="4000" dirty="0"/>
              <a:t> forsvinder</a:t>
            </a:r>
            <a:br>
              <a:rPr lang="da-DK" sz="4000" dirty="0"/>
            </a:br>
            <a:r>
              <a:rPr lang="da-DK" sz="4000" dirty="0"/>
              <a:t>ja, den gør</a:t>
            </a:r>
            <a:br>
              <a:rPr lang="da-DK" sz="4000" dirty="0"/>
            </a:br>
            <a:r>
              <a:rPr lang="da-DK" sz="4000" dirty="0"/>
              <a:t>Angsten forsvinder,</a:t>
            </a:r>
            <a:br>
              <a:rPr lang="da-DK" sz="4000" dirty="0"/>
            </a:br>
            <a:r>
              <a:rPr lang="da-DK" sz="4000" dirty="0"/>
              <a:t>ja, den gør</a:t>
            </a:r>
          </a:p>
          <a:p>
            <a:pPr marL="0" indent="0">
              <a:buNone/>
            </a:pPr>
            <a:r>
              <a:rPr lang="da-DK" sz="4000" dirty="0"/>
              <a:t>Gud nåde giver</a:t>
            </a:r>
            <a:br>
              <a:rPr lang="da-DK" sz="4000" dirty="0"/>
            </a:br>
            <a:r>
              <a:rPr lang="da-DK" sz="4000" dirty="0"/>
              <a:t>ja, Han gør</a:t>
            </a:r>
            <a:br>
              <a:rPr lang="da-DK" sz="4000" dirty="0"/>
            </a:br>
            <a:r>
              <a:rPr lang="da-DK" sz="4000" dirty="0"/>
              <a:t>Gud nåde giver, </a:t>
            </a:r>
            <a:br>
              <a:rPr lang="da-DK" sz="4000" dirty="0"/>
            </a:br>
            <a:r>
              <a:rPr lang="da-DK" sz="4000" dirty="0"/>
              <a:t>ja, Han gør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20688"/>
            <a:ext cx="3960440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4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4330824" cy="6120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3600" dirty="0"/>
              <a:t>4. </a:t>
            </a:r>
            <a:br>
              <a:rPr lang="da-DK" sz="3600" dirty="0"/>
            </a:br>
            <a:r>
              <a:rPr lang="da-DK" sz="4000" dirty="0"/>
              <a:t>Gud elsker alle</a:t>
            </a:r>
            <a:br>
              <a:rPr lang="da-DK" sz="4000" dirty="0"/>
            </a:br>
            <a:r>
              <a:rPr lang="da-DK" sz="4000" dirty="0"/>
              <a:t>ja, Han gør</a:t>
            </a:r>
            <a:br>
              <a:rPr lang="da-DK" sz="4000" dirty="0"/>
            </a:br>
            <a:r>
              <a:rPr lang="da-DK" sz="4000" dirty="0"/>
              <a:t>Gud elsker alle,</a:t>
            </a:r>
            <a:br>
              <a:rPr lang="da-DK" sz="4000" dirty="0"/>
            </a:br>
            <a:r>
              <a:rPr lang="da-DK" sz="4000" dirty="0"/>
              <a:t>ja, Han gør</a:t>
            </a:r>
          </a:p>
          <a:p>
            <a:pPr marL="0" indent="0">
              <a:buNone/>
            </a:pPr>
            <a:r>
              <a:rPr lang="da-DK" sz="4000" dirty="0" err="1"/>
              <a:t>Krist</a:t>
            </a:r>
            <a:r>
              <a:rPr lang="da-DK" sz="4000" dirty="0"/>
              <a:t> står </a:t>
            </a:r>
            <a:br>
              <a:rPr lang="da-DK" sz="4000" dirty="0"/>
            </a:br>
            <a:r>
              <a:rPr lang="da-DK" sz="4000" dirty="0"/>
              <a:t>op af døde</a:t>
            </a:r>
            <a:br>
              <a:rPr lang="da-DK" sz="4000" dirty="0"/>
            </a:br>
            <a:r>
              <a:rPr lang="da-DK" sz="4000" dirty="0"/>
              <a:t>ja, Han gør</a:t>
            </a:r>
            <a:br>
              <a:rPr lang="da-DK" sz="4000" dirty="0"/>
            </a:br>
            <a:r>
              <a:rPr lang="da-DK" sz="4000" dirty="0"/>
              <a:t>Kristus, </a:t>
            </a:r>
            <a:br>
              <a:rPr lang="da-DK" sz="4000" dirty="0"/>
            </a:br>
            <a:r>
              <a:rPr lang="da-DK" sz="4000" dirty="0"/>
              <a:t>står op af døde, </a:t>
            </a:r>
            <a:br>
              <a:rPr lang="da-DK" sz="4000" dirty="0"/>
            </a:br>
            <a:r>
              <a:rPr lang="da-DK" sz="4000" dirty="0"/>
              <a:t>ja, Han gør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92696"/>
            <a:ext cx="3898404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761" y="382126"/>
            <a:ext cx="4701679" cy="5871251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4330824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600" dirty="0"/>
              <a:t>5. </a:t>
            </a:r>
            <a:r>
              <a:rPr lang="da-DK" sz="1400" dirty="0"/>
              <a:t>Før påskesøndag</a:t>
            </a:r>
            <a:br>
              <a:rPr lang="da-DK" sz="3600" dirty="0"/>
            </a:br>
            <a:r>
              <a:rPr lang="da-DK" sz="3600" dirty="0"/>
              <a:t>Påsken begynder, </a:t>
            </a:r>
          </a:p>
          <a:p>
            <a:pPr marL="0" indent="0">
              <a:buNone/>
            </a:pPr>
            <a:r>
              <a:rPr lang="da-DK" sz="3600" dirty="0"/>
              <a:t>gerne nu  </a:t>
            </a:r>
          </a:p>
          <a:p>
            <a:pPr marL="0" indent="0">
              <a:buNone/>
            </a:pPr>
            <a:r>
              <a:rPr lang="da-DK" sz="3600" dirty="0"/>
              <a:t>påsken begynder, gerne nu</a:t>
            </a:r>
          </a:p>
          <a:p>
            <a:pPr marL="0" indent="0">
              <a:buNone/>
            </a:pPr>
            <a:r>
              <a:rPr lang="da-DK" sz="3600" dirty="0"/>
              <a:t>Gud elsker evigt, </a:t>
            </a:r>
            <a:br>
              <a:rPr lang="da-DK" sz="3600" dirty="0"/>
            </a:br>
            <a:r>
              <a:rPr lang="da-DK" sz="3600" dirty="0"/>
              <a:t>ja Han gør</a:t>
            </a:r>
          </a:p>
          <a:p>
            <a:pPr marL="0" indent="0">
              <a:buNone/>
            </a:pPr>
            <a:r>
              <a:rPr lang="da-DK" sz="3600" dirty="0"/>
              <a:t>Gud elsker evigt, </a:t>
            </a:r>
            <a:br>
              <a:rPr lang="da-DK" sz="3600" dirty="0"/>
            </a:br>
            <a:r>
              <a:rPr lang="da-DK" sz="3600" dirty="0"/>
              <a:t>ja Han gør</a:t>
            </a:r>
          </a:p>
        </p:txBody>
      </p:sp>
    </p:spTree>
    <p:extLst>
      <p:ext uri="{BB962C8B-B14F-4D97-AF65-F5344CB8AC3E}">
        <p14:creationId xmlns:p14="http://schemas.microsoft.com/office/powerpoint/2010/main" val="280520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761" y="382126"/>
            <a:ext cx="4701679" cy="5871251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526692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600" dirty="0"/>
              <a:t>5. </a:t>
            </a:r>
            <a:r>
              <a:rPr lang="da-DK" sz="1400" dirty="0"/>
              <a:t>(efter påskesøndag)</a:t>
            </a:r>
            <a:br>
              <a:rPr lang="da-DK" sz="1400" dirty="0"/>
            </a:br>
            <a:r>
              <a:rPr lang="da-DK" sz="3600" dirty="0"/>
              <a:t>Påske-budskabs glæde, </a:t>
            </a:r>
            <a:br>
              <a:rPr lang="da-DK" sz="3600" dirty="0"/>
            </a:br>
            <a:r>
              <a:rPr lang="da-DK" sz="3600" dirty="0"/>
              <a:t>ja, vi har, </a:t>
            </a:r>
          </a:p>
          <a:p>
            <a:pPr marL="0" indent="0">
              <a:buNone/>
            </a:pPr>
            <a:r>
              <a:rPr lang="da-DK" sz="3600" dirty="0"/>
              <a:t>Påske-budskabs glæde,</a:t>
            </a:r>
            <a:br>
              <a:rPr lang="da-DK" sz="3600" dirty="0"/>
            </a:br>
            <a:r>
              <a:rPr lang="da-DK" sz="3600" dirty="0"/>
              <a:t>ja, </a:t>
            </a:r>
            <a:r>
              <a:rPr lang="da-DK" sz="3600"/>
              <a:t>vi har,</a:t>
            </a:r>
            <a:endParaRPr lang="da-DK" sz="3600" dirty="0"/>
          </a:p>
          <a:p>
            <a:pPr marL="0" indent="0">
              <a:buNone/>
            </a:pPr>
            <a:r>
              <a:rPr lang="da-DK" sz="3600" dirty="0"/>
              <a:t>Gud elsker evigt, </a:t>
            </a:r>
            <a:br>
              <a:rPr lang="da-DK" sz="3600" dirty="0"/>
            </a:br>
            <a:r>
              <a:rPr lang="da-DK" sz="3600" dirty="0"/>
              <a:t>ja, Han gør</a:t>
            </a:r>
          </a:p>
          <a:p>
            <a:pPr marL="0" indent="0">
              <a:buNone/>
            </a:pPr>
            <a:r>
              <a:rPr lang="da-DK" sz="3600" dirty="0"/>
              <a:t>Gud elsker evigt, </a:t>
            </a:r>
            <a:br>
              <a:rPr lang="da-DK" sz="3600" dirty="0"/>
            </a:br>
            <a:r>
              <a:rPr lang="da-DK" sz="3600" dirty="0"/>
              <a:t>ja, Han gør</a:t>
            </a:r>
          </a:p>
        </p:txBody>
      </p:sp>
    </p:spTree>
    <p:extLst>
      <p:ext uri="{BB962C8B-B14F-4D97-AF65-F5344CB8AC3E}">
        <p14:creationId xmlns:p14="http://schemas.microsoft.com/office/powerpoint/2010/main" val="249203791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247</Words>
  <Application>Microsoft Office PowerPoint</Application>
  <PresentationFormat>Skærmshow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Bahnschrift</vt:lpstr>
      <vt:lpstr>Bernard MT Condensed</vt:lpstr>
      <vt:lpstr>Calibri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chidori</dc:creator>
  <cp:lastModifiedBy>Marie-Louise Bork Winther</cp:lastModifiedBy>
  <cp:revision>59</cp:revision>
  <dcterms:created xsi:type="dcterms:W3CDTF">2012-02-04T19:59:22Z</dcterms:created>
  <dcterms:modified xsi:type="dcterms:W3CDTF">2024-08-30T11:42:09Z</dcterms:modified>
</cp:coreProperties>
</file>