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0" r:id="rId3"/>
    <p:sldId id="281" r:id="rId4"/>
    <p:sldId id="282" r:id="rId5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002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384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479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2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3594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931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868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782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04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6828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078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C0F14-B590-481B-A6FD-A0FDA48A812E}" type="datetimeFigureOut">
              <a:rPr lang="da-DK" smtClean="0"/>
              <a:t>04-03-2024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75383-C9FA-44E5-963B-7EE75F87869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11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666727"/>
          </a:xfrm>
        </p:spPr>
        <p:txBody>
          <a:bodyPr>
            <a:normAutofit/>
          </a:bodyPr>
          <a:lstStyle/>
          <a:p>
            <a:r>
              <a:rPr lang="da-DK" sz="9600" b="1" dirty="0">
                <a:latin typeface="Bernard MT Condensed" pitchFamily="18" charset="0"/>
              </a:rPr>
              <a:t>Salme</a:t>
            </a:r>
            <a:br>
              <a:rPr lang="da-DK" sz="7200" b="1">
                <a:latin typeface="Bernard MT Condensed" pitchFamily="18" charset="0"/>
              </a:rPr>
            </a:br>
            <a:r>
              <a:rPr lang="da-DK" sz="5400" b="1">
                <a:latin typeface="Bernard MT Condensed" pitchFamily="18" charset="0"/>
              </a:rPr>
              <a:t>Herre, </a:t>
            </a:r>
            <a:r>
              <a:rPr lang="da-DK" sz="5400" b="1" dirty="0">
                <a:latin typeface="Bernard MT Condensed" pitchFamily="18" charset="0"/>
              </a:rPr>
              <a:t>Almægtige</a:t>
            </a:r>
          </a:p>
        </p:txBody>
      </p:sp>
      <p:sp>
        <p:nvSpPr>
          <p:cNvPr id="4" name="Tekstboks 3"/>
          <p:cNvSpPr txBox="1"/>
          <p:nvPr/>
        </p:nvSpPr>
        <p:spPr>
          <a:xfrm>
            <a:off x="13260" y="494116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M.L.B. Winther 2016</a:t>
            </a:r>
          </a:p>
          <a:p>
            <a:pPr algn="ctr"/>
            <a:r>
              <a:rPr lang="da-DK" sz="32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Dansk tegnsprogssalme</a:t>
            </a:r>
          </a:p>
          <a:p>
            <a:pPr algn="ctr"/>
            <a:r>
              <a:rPr lang="da-DK" sz="3200" dirty="0">
                <a:solidFill>
                  <a:schemeClr val="bg1">
                    <a:lumMod val="65000"/>
                  </a:schemeClr>
                </a:solidFill>
                <a:latin typeface="Bahnschrift" panose="020B0502040204020203" pitchFamily="34" charset="0"/>
              </a:rPr>
              <a:t>inspireret af dansk døv salmist</a:t>
            </a:r>
          </a:p>
        </p:txBody>
      </p:sp>
    </p:spTree>
    <p:extLst>
      <p:ext uri="{BB962C8B-B14F-4D97-AF65-F5344CB8AC3E}">
        <p14:creationId xmlns:p14="http://schemas.microsoft.com/office/powerpoint/2010/main" val="4202810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004048" y="332656"/>
            <a:ext cx="385192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/>
              <a:t>1. HERRE   </a:t>
            </a:r>
            <a:br>
              <a:rPr lang="da-DK" sz="4000" b="1" dirty="0"/>
            </a:br>
            <a:r>
              <a:rPr lang="da-DK" sz="4000" b="1" dirty="0"/>
              <a:t>ALMÆGTIGE </a:t>
            </a:r>
            <a:br>
              <a:rPr lang="da-DK" sz="4000" b="1" dirty="0"/>
            </a:br>
            <a:r>
              <a:rPr lang="da-DK" sz="4000" b="1" dirty="0"/>
              <a:t>HERRE </a:t>
            </a:r>
            <a:br>
              <a:rPr lang="da-DK" sz="4000" b="1" dirty="0"/>
            </a:br>
            <a:r>
              <a:rPr lang="da-DK" sz="4000" b="1" dirty="0"/>
              <a:t>PRAGTFULDE</a:t>
            </a:r>
          </a:p>
          <a:p>
            <a:r>
              <a:rPr lang="da-DK" sz="4000" b="1" dirty="0"/>
              <a:t>HERRE </a:t>
            </a:r>
            <a:br>
              <a:rPr lang="da-DK" sz="4000" b="1" dirty="0"/>
            </a:br>
            <a:r>
              <a:rPr lang="da-DK" sz="4000" b="1" dirty="0"/>
              <a:t>VOR TRO</a:t>
            </a:r>
          </a:p>
          <a:p>
            <a:r>
              <a:rPr lang="da-DK" sz="4000" b="1" dirty="0"/>
              <a:t>HERRE </a:t>
            </a:r>
          </a:p>
          <a:p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</p:txBody>
      </p:sp>
      <p:pic>
        <p:nvPicPr>
          <p:cNvPr id="4" name="Picture 5" descr="C:\Users\mlbw\Desktop\a Billeder, kunst og religion\a Kirker\Frederikssund Kirke\12.07.15 mosaik 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35" r="18413"/>
          <a:stretch/>
        </p:blipFill>
        <p:spPr bwMode="auto">
          <a:xfrm>
            <a:off x="-108520" y="-387424"/>
            <a:ext cx="4499992" cy="799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8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4932040" y="322133"/>
            <a:ext cx="39239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/>
              <a:t>HERRE</a:t>
            </a:r>
            <a:br>
              <a:rPr lang="da-DK" sz="4000" b="1" dirty="0"/>
            </a:br>
            <a:r>
              <a:rPr lang="da-DK" sz="4000" b="1" dirty="0"/>
              <a:t>DIN SØN </a:t>
            </a:r>
          </a:p>
          <a:p>
            <a:r>
              <a:rPr lang="da-DK" sz="4000" b="1" dirty="0"/>
              <a:t>HERRE  </a:t>
            </a:r>
            <a:br>
              <a:rPr lang="da-DK" sz="4000" b="1" dirty="0"/>
            </a:br>
            <a:r>
              <a:rPr lang="da-DK" sz="4000" b="1" dirty="0"/>
              <a:t>BARMHJERTIGE HERRE </a:t>
            </a:r>
            <a:br>
              <a:rPr lang="da-DK" sz="4000" b="1" dirty="0"/>
            </a:br>
            <a:r>
              <a:rPr lang="da-DK" sz="4000" b="1" dirty="0"/>
              <a:t>VORT HÅB</a:t>
            </a:r>
          </a:p>
          <a:p>
            <a:r>
              <a:rPr lang="da-DK" sz="4000" b="1" dirty="0"/>
              <a:t>HERRE </a:t>
            </a:r>
            <a:br>
              <a:rPr lang="da-DK" sz="4000" b="1" dirty="0"/>
            </a:br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"/>
            <a:ext cx="45334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4327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5076056" y="304631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4000" b="1" dirty="0"/>
              <a:t>3. HELLIG  </a:t>
            </a:r>
            <a:br>
              <a:rPr lang="da-DK" sz="4000" b="1" dirty="0"/>
            </a:br>
            <a:r>
              <a:rPr lang="da-DK" sz="4000" b="1" dirty="0"/>
              <a:t>DIN ÅND </a:t>
            </a:r>
          </a:p>
          <a:p>
            <a:r>
              <a:rPr lang="da-DK" sz="4000" b="1" dirty="0"/>
              <a:t>HELLIG  </a:t>
            </a:r>
            <a:br>
              <a:rPr lang="da-DK" sz="4000" b="1" dirty="0"/>
            </a:br>
            <a:r>
              <a:rPr lang="da-DK" sz="4000" b="1" dirty="0"/>
              <a:t>INSPIRATION </a:t>
            </a:r>
          </a:p>
          <a:p>
            <a:r>
              <a:rPr lang="da-DK" sz="4000" b="1" dirty="0"/>
              <a:t>HELLIG </a:t>
            </a:r>
            <a:br>
              <a:rPr lang="da-DK" sz="4000" b="1" dirty="0"/>
            </a:br>
            <a:r>
              <a:rPr lang="da-DK" sz="4000" b="1" dirty="0"/>
              <a:t>KÆRLIGHED</a:t>
            </a:r>
          </a:p>
          <a:p>
            <a:r>
              <a:rPr lang="da-DK" sz="4000" b="1" dirty="0"/>
              <a:t>HELLIG </a:t>
            </a:r>
            <a:br>
              <a:rPr lang="da-DK" sz="4000" b="1" dirty="0"/>
            </a:br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  <a:p>
            <a:r>
              <a:rPr lang="da-DK" sz="4000" b="1" dirty="0"/>
              <a:t>VI PRISER DIG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2"/>
            <a:ext cx="4283968" cy="6858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174324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88</Words>
  <Application>Microsoft Office PowerPoint</Application>
  <PresentationFormat>Skærmshow (4:3)</PresentationFormat>
  <Paragraphs>21</Paragraphs>
  <Slides>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9" baseType="lpstr">
      <vt:lpstr>Arial</vt:lpstr>
      <vt:lpstr>Bahnschrift</vt:lpstr>
      <vt:lpstr>Bernard MT Condensed</vt:lpstr>
      <vt:lpstr>Calibri</vt:lpstr>
      <vt:lpstr>Kontortema</vt:lpstr>
      <vt:lpstr>Salme Herre, Almægtige</vt:lpstr>
      <vt:lpstr>PowerPoint-præsentation</vt:lpstr>
      <vt:lpstr>PowerPoint-præsentation</vt:lpstr>
      <vt:lpstr>PowerPoint-præsentation</vt:lpstr>
    </vt:vector>
  </TitlesOfParts>
  <Company>Kirkenettet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Trinitatis sangen</dc:title>
  <dc:creator>Marie-Louise Bork Winther</dc:creator>
  <cp:lastModifiedBy>Marie-Louise Bork Winther</cp:lastModifiedBy>
  <cp:revision>17</cp:revision>
  <dcterms:created xsi:type="dcterms:W3CDTF">2013-05-30T18:41:37Z</dcterms:created>
  <dcterms:modified xsi:type="dcterms:W3CDTF">2024-03-04T21:42:08Z</dcterms:modified>
</cp:coreProperties>
</file>